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84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7891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04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283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0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405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55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20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80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025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541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1000">
              <a:srgbClr val="85C2FF"/>
            </a:gs>
            <a:gs pos="62000">
              <a:srgbClr val="C4D6EB"/>
            </a:gs>
            <a:gs pos="92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CC19F-6A2E-45BA-BBEE-08D1A5CA3D1A}" type="datetimeFigureOut">
              <a:rPr lang="zh-TW" altLang="en-US" smtClean="0"/>
              <a:t>2016/12/21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9FEB-4BDD-46F6-BACF-306357008C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18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76872" y="396061"/>
            <a:ext cx="2284439" cy="923330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反毒</a:t>
            </a:r>
            <a:endParaRPr lang="zh-TW" altLang="en-US" sz="54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96" y="4074395"/>
            <a:ext cx="2527176" cy="252717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872" y="6444208"/>
            <a:ext cx="3312368" cy="24692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98495" y="6660232"/>
            <a:ext cx="3300472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000" dirty="0"/>
              <a:t>毒品，毒你，讓您樂極生悲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algn="ctr"/>
            <a:endParaRPr lang="en-US" altLang="zh-TW" sz="1200" dirty="0" smtClean="0"/>
          </a:p>
          <a:p>
            <a:pPr algn="ctr"/>
            <a:r>
              <a:rPr lang="zh-TW" altLang="en-US" sz="1600" dirty="0"/>
              <a:t>尊重自我，請別讓毒品將你的靈魂帶走</a:t>
            </a:r>
            <a:r>
              <a:rPr lang="zh-TW" altLang="en-US" sz="1600" dirty="0" smtClean="0"/>
              <a:t>！</a:t>
            </a:r>
            <a:endParaRPr lang="en-US" altLang="zh-TW" sz="1600" dirty="0" smtClean="0"/>
          </a:p>
          <a:p>
            <a:pPr algn="ctr"/>
            <a:endParaRPr lang="en-US" altLang="zh-TW" sz="1200" dirty="0" smtClean="0"/>
          </a:p>
          <a:p>
            <a:pPr algn="ctr"/>
            <a:r>
              <a:rPr lang="zh-TW" altLang="en-US" dirty="0"/>
              <a:t>茫一時，悔一世，別讓毒品毀掉自己。</a:t>
            </a:r>
            <a:endParaRPr lang="zh-TW" altLang="en-US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033" y="971600"/>
            <a:ext cx="6858000" cy="335997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040" y="4139952"/>
            <a:ext cx="2454470" cy="219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71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35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mtvs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mt</dc:creator>
  <cp:lastModifiedBy>mt</cp:lastModifiedBy>
  <cp:revision>2</cp:revision>
  <dcterms:created xsi:type="dcterms:W3CDTF">2016-12-21T07:06:09Z</dcterms:created>
  <dcterms:modified xsi:type="dcterms:W3CDTF">2016-12-21T07:22:55Z</dcterms:modified>
</cp:coreProperties>
</file>